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6208DD-D60F-4A57-9225-D4DC2090E3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84D83C-0ECD-4AF0-94B4-707B6C4FF2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6. Frequency distributions of the slopes of lines, fitted to the overall variance curves in both areas. Slope values were normalized by dividing them by the variance at the time of 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5D3762-8EEE-4318-8CE5-3BCD5C6204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759–767, </a:t>
            </a:r>
            <a:r>
              <a:rPr lang="en-US" altLang="en-US" sz="1000">
                <a:solidFill>
                  <a:srgbClr val="333333"/>
                </a:solidFill>
                <a:hlinkClick r:id="rId3"/>
              </a:rPr>
              <a:t>https://doi.org/10.1093/cercor/bhh036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6. Frequency distributions of the slopes of lines, fitted to the overall variance curves in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6. Frequency distributions of the slopes of lines, fitted to the overall variance curves in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2024-04-26T23:40:10Z</dcterms:modified>
</cp:coreProperties>
</file>