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784B10-9DBF-4014-A763-234FF18062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ED9BF1-E903-427C-9A36-F63A73573E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Symbolic representation of stimuli presented at each discrimination, and predictions as to the relative number of errors made by lesioned and control subjects. As before, “+” signifies a correct stimulus and “−” symbolizes an incorrect stimulus; C represents a novel stimulus. Perseveration refers to perseverative responding toward the previously correct stimulus; enhanced learned avoidance means persistent avoidance of the previously incorrect stimulus. Emboldened text indicates where 5-HT-lesioned monkeys would be predicted to perform differently from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AC60AE-273F-43EF-907C-88A0AA19E6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18–27,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Symbolic representation of stimuli presented at each discrimination, and predictions as to the relative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Symbolic representation of stimuli presented at each discrimination, and predictions as to the relative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2024-04-27T02:57:55Z</dcterms:modified>
</cp:coreProperties>
</file>