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32C4F2-CEDE-4522-BF10-FFA35A4EAD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5D48AC-C0A5-4D26-9728-DDC1437F69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amplitude–exponent pairs plotted for all channels, frequencies, and patients demonstrate the lack of interdependence between DFA exponent α and amplitude A. This is confirmed by separate correlation analyses for each patient and frequency band (see Results for details). Histograms of DFA exponents α and mean amplitudes A (above and on the right, respectively) suggest roughly Gaussian distributions, except for the upper end of the distribution of DFA exponents.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5A6D17-05B3-4DA2-83FA-F2F07ABC54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6, June 2007, Pages 1386–1393,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The amplitude–exponent pairs plotted for all channels, frequencies, and patients demonstrate the lack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The amplitude–exponent pairs plotted for all channels, frequencies, and patients demonstrate the lack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2024-04-26T13:00:30Z</dcterms:modified>
</cp:coreProperties>
</file>