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752BF-5239-45EF-AAF6-C59162B87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12D1F-5524-4973-B1BA-A09CB09D5D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AC2DF-F185-44F0-ADB0-62130A04A6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2024-04-26T19:01:49Z</dcterms:modified>
</cp:coreProperties>
</file>