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65C7D89-F062-44B5-A76D-EBE0F52B9DF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7BE8F18-8B72-4407-9F79-9B5E7118C43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31B535A-8608-4156-82E7-104B1DB1077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2024-04-26T20:00:47Z</dcterms:modified>
</cp:coreProperties>
</file>