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BF04D-63B8-432F-8CA3-37091E1864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51CDA-C9E6-4599-AF46-FECF5B79A9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4F197-B33F-4084-94F1-FDCAD6DBDE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2024-04-26T16:48:22Z</dcterms:modified>
</cp:coreProperties>
</file>