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8C14BD-80BF-445B-B913-298E3E74F7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D28F92-391B-4D41-A0EF-0B57EFFD95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C9D16-9562-473E-BC3C-E24AA56B98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2024-04-26T03:05:43Z</dcterms:modified>
</cp:coreProperties>
</file>