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77533D-4956-467C-9E5D-56E654AC928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E1FCD6-B601-4DB9-888C-AA434D07BD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In vivo common chimpanzee head MR parasagittal section (other specimen than Fig. 1). The PO is the maximal linear distance (white line) between the end point of the sylvian fissure (S) and the central sulcus (C). Here, the end point of the sylvian fissure is defined as the end point of a long PAR (limb) of the sylvian fissure (PAR) (see Material and Methods). In this example, the sylvian fissure pattern is “inverted” following the terminology of Ide et al. (1996).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005C0E-C683-40DB-8869-C4584863C7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2, February 2013, Pages 411–422, </a:t>
            </a:r>
            <a:r>
              <a:rPr lang="en-US" altLang="en-US" sz="1000">
                <a:solidFill>
                  <a:srgbClr val="333333"/>
                </a:solidFill>
                <a:hlinkClick r:id="rId3"/>
              </a:rPr>
              <a:t>https://doi.org/10.1093/cercor/bhs029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In vivo common chimpanzee head MR parasagittal section (other specimen than Fig. 1). The PO is the maximal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In vivo common chimpanzee head MR parasagittal section (other specimen than Fig. 1). The PO is the maximal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2024-09-20T20:33:59Z</dcterms:modified>
</cp:coreProperties>
</file>