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2A081B-EC98-4915-90A4-7ABB24AA96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C1AAFC-069E-40BA-B67F-921E05FF1C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Image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Urine cytology from a voided urine specimen diagnosed as “atypical urothelial cells, favor a reactive process.” Note the nuclear/cytoplasmic ratio that exceeds 50%, the bubbly cytoplasm, and the presence of conspicuous nucleoli (Cytospin preparation, Papanicolaou stain, ×600).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EAFD6D-FEEA-486B-B427-A5725516F9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Image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Urine cytology from a voided urine specimen diagnosed as “atypical urothelial cells, unclear if reactive or neoplastic.” Note the very high nuclear/cytoplasmic ratio, the intact but irregular nuclear membranes, and the clumpy chromatin pattern (Cytospin preparation, Papanicolaou stain, ×600).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EAFD6D-FEEA-486B-B427-A5725516F90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Receiver operating characteristic plot (sensitivity vs 1 – specificity) for 3 cut points of urine cytology results for the histologic diagnosis of low- or high-grade tumor. The cut points are as follows: &gt;Neg (negative vs AR, AU, and carcinoma), &gt;AR (negative and AR vs AU and carcinoma), and &gt;AU (negative, AR, and AU vs suspicion for or positive for carcinoma). The line on the curve shows where nondiagnostic test results should lie. AR, atypical reactive; AU, atypical unclear; Neg, negative.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EAFD6D-FEEA-486B-B427-A5725516F90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309/AJCPPRZLG9KT9AXL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309/AJCPPRZLG9KT9AXL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309/AJCPPRZLG9KT9AXL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132, Issue 5, November 2009, Pages 785–793,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https://doi.org/10.1309/AJCPPRZLG9KT9AXL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Image 1 </a:t>
            </a:r>
            <a:r>
              <a:rPr lang="en-US" altLang="en-US" b="0"/>
              <a:t>Urine cytology from a voided urine specimen diagnosed as “atypical urothelial cells, favor a reactive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32000" y="1371600"/>
            <a:ext cx="50854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132, Issue 5, November 2009, Pages 785–793,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https://doi.org/10.1309/AJCPPRZLG9KT9AXL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Image 2 </a:t>
            </a:r>
            <a:r>
              <a:rPr lang="en-US" altLang="en-US" b="0"/>
              <a:t>Urine cytology from a voided urine specimen diagnosed as “atypical urothelial cells, unclear if reactive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19300" y="1371600"/>
            <a:ext cx="510362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132, Issue 5, November 2009, Pages 785–793,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https://doi.org/10.1309/AJCPPRZLG9KT9AXL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Receiver operating characteristic plot (sensitivity vs 1 – specificity) for 3 cut points of urine cytology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223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Image 1 Urine cytology from a voided urine specimen diagnosed as “atypical urothelial cells, favor a reactive ...</vt:lpstr>
      <vt:lpstr>Image 2 Urine cytology from a voided urine specimen diagnosed as “atypical urothelial cells, unclear if reactive or ...</vt:lpstr>
      <vt:lpstr>Figure 1 Receiver operating characteristic plot (sensitivity vs 1 – specificity) for 3 cut points of urine cytology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2024-04-27T03:13:50Z</dcterms:modified>
</cp:coreProperties>
</file>