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EAF2ECC-51EF-4F8D-8A94-7D141A6AC54C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AEBCB6D-D2A5-4E54-B362-E367E09BDBA5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Pete Worden is chair of the Breakthrough Prize Foundation and runs the Breakthrough Initiatives. He is an astrophysicist who has served in the US Air Force, been a research professor at the University of Arizona and director of NASA Ames Research Center. (Breakthough Initiatives)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2017 Royal Astronomical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2BFA6D-FA18-490C-909B-19B6720F3A7B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Artist's impression of the proposed laser array that may one day provide the power to send a spacecraft to our nearerst star. (Breakthrough Initiatives)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2017 Royal Astronomical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2BFA6D-FA18-490C-909B-19B6720F3A7B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laser array would drive the 4 m sail of the Starshot spacecraft. (Breakthrough Initiatives)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2017 Royal Astronomical Society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2BFA6D-FA18-490C-909B-19B6720F3A7B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astrogeo/atx0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astrogeo/atx0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astrogeo/atx0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A&amp;G</a:t>
            </a:r>
            <a:r>
              <a:rPr lang="en-US" altLang="en-US" sz="1000">
                <a:solidFill>
                  <a:srgbClr val="333333"/>
                </a:solidFill>
              </a:rPr>
              <a:t>, Volume 58, Issue 1, 1 February 2017, Pages 1.28–1.30,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https://doi.org/10.1093/astrogeo/atx024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 </a:t>
            </a:r>
            <a:r>
              <a:rPr lang="en-US" altLang="en-US" b="0"/>
              <a:t>Pete Worden is chair of the Breakthrough Prize Foundation and runs the Breakthrough Initiatives. He is an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46400" y="1371600"/>
            <a:ext cx="325929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A&amp;G</a:t>
            </a:r>
            <a:r>
              <a:rPr lang="en-US" altLang="en-US" sz="1000">
                <a:solidFill>
                  <a:srgbClr val="333333"/>
                </a:solidFill>
              </a:rPr>
              <a:t>, Volume 58, Issue 1, 1 February 2017, Pages 1.28–1.30,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https://doi.org/10.1093/astrogeo/atx024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2 </a:t>
            </a:r>
            <a:r>
              <a:rPr lang="en-US" altLang="en-US" b="0"/>
              <a:t>Artist's impression of the proposed laser array that may one day provide the power to send a spacecraft to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34192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A&amp;G</a:t>
            </a:r>
            <a:r>
              <a:rPr lang="en-US" altLang="en-US" sz="1000">
                <a:solidFill>
                  <a:srgbClr val="333333"/>
                </a:solidFill>
              </a:rPr>
              <a:t>, Volume 58, Issue 1, 1 February 2017, Pages 1.28–1.30,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https://doi.org/10.1093/astrogeo/atx024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3 </a:t>
            </a:r>
            <a:r>
              <a:rPr lang="en-US" altLang="en-US" b="0"/>
              <a:t>The laser array would drive the 4 m sail of the Starshot spacecraft. (Breakthrough Initiatives)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03400" y="1371600"/>
            <a:ext cx="552801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1 Pete Worden is chair of the Breakthrough Prize Foundation and runs the Breakthrough Initiatives. He is an ...</vt:lpstr>
      <vt:lpstr>2 Artist's impression of the proposed laser array that may one day provide the power to send a spacecraft to ...</vt:lpstr>
      <vt:lpstr>3 The laser array would drive the 4 m sail of the Starshot spacecraft. (Breakthrough Initiatives)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2024-04-26T17:46:21Z</dcterms:modified>
</cp:coreProperties>
</file>