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060E4-72E0-4227-B639-76A073284D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E78DD-DE70-4CF8-BEC0-7D7429A70C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Hierarchical clustering of probe set definition similarity based on differentially expressed gene lists derived from the GSE974 data set using different probe set definitions and analysis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8C657-DABB-4482-BC3C-0DC4279255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79"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 e175, </a:t>
            </a:r>
            <a:r>
              <a:rPr lang="en-US" altLang="en-US" sz="1000">
                <a:solidFill>
                  <a:srgbClr val="333333"/>
                </a:solidFill>
                <a:hlinkClick r:id="rId3"/>
              </a:rPr>
              <a:t>https://doi.org/10.1093/nar/gni179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Hierarchical clustering of probe set definition similarity based on differentially expressed gene lists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33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Hierarchical clustering of probe set definition similarity based on differentially expressed gene lists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2024-04-26T17:53:00Z</dcterms:modified>
</cp:coreProperties>
</file>