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1BE12-E53D-4E12-ABE6-DBF406DAAF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3C946-7A59-4554-B8E2-ED603F3BB4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553E6-88DD-4852-B674-6F717E205C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2024-04-26T01:20:55Z</dcterms:modified>
</cp:coreProperties>
</file>