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2E6C59-E99E-4091-B7D3-B94CA33442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7B40DF-F9BE-4305-9C01-AF9F42D1B2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22BA8F-2CC9-43AF-B6D3-5940585656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2024-04-26T18:11:08Z</dcterms:modified>
</cp:coreProperties>
</file>