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8F547-FBD5-4C69-AE4E-815868D51C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521CC-5021-4CBA-A1E5-A6C6A5DCD8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format as Figure 8, but during task condition. Data are collected with the same electrodes in the same position. Note that the far-reaching coherence of the BLP, particularly in the γ-range, is fundamentally similar to the rest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70356-9A5D-4105-9DC0-A52A303FFE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422–433,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Same format as Figure 8, but during task condition. Data are collected with the same electrodes in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Same format as Figure 8, but during task condition. Data are collected with the same electrodes in the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2024-04-26T16:29:30Z</dcterms:modified>
</cp:coreProperties>
</file>