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D93EF0-D9D7-40EB-9DAA-FB7C7EB993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71D40-75CC-47D9-94FD-BF1AC20E38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Dissecting aneurysm of the intradural segment of the right vertebral artery. Anteroposterior (A) and lateral (B) views from a digital subtraction angiogram demonstrating the aneurysm incorporating the right posterior inferior cerebellar artery. Volume-rendered reconstruction (C) of the aneurysm. The dominant left vertebral artery is seen dissected and occluded on the lateral view digital subtraction angiogram (D).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2012 by the Congress of Neurological Surgeons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63BDE-73DF-4A35-81E6-2F118CB968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Initial Pipeline Embolization Device (PED) reconstruction of the dissecting vertebral artery aneurysm. On these unsubtracted anteroposterior images, the 3.75 × 14-mm PED is seen released from the capture coil or distal bumper (A) and then deployed and covering the dissecting aneurysm (B). Anteroposterior (C) and lateral (D) images from a post-PED digital subtraction angiogram demonstrate flow in the posterior inferior cerebellar artery.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2012 by the Congress of Neurological Surgeons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63BDE-73DF-4A35-81E6-2F118CB968B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Delayed retraction of the Pipeline Embolization Device (PED). Anteroposterior (A) and lateral (B) digital subtraction angiographic images after administration of intraarterial nicardipine show that the 3.75 × 14-mm PED is only partially covering the dissecting aneurysm. Dual-volume (C) and single-volume (D) rendered images demonstrate the retracted PED at its nominal length (14 mm).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2012 by the Congress of Neurological Surgeons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63BDE-73DF-4A35-81E6-2F118CB968B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Severe vasospasm preventing Pipeline Embolization Device (PED) repositioning and “corking” failure. A, the anteroposterior spot radiograph showing the 4.00 × 14-mm PED released from the capture coil and partially deployed at the vertebrobasilar junction. B, the PED is constrained by vasospasm on the anteroposterior digital subtraction angiographic image.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2012 by the Congress of Neurological Surgeons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463BDE-73DF-4A35-81E6-2F118CB968B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227/NEU.0b013e31827fc9be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227/NEU.0b013e31827fc9be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227/NEU.0b013e31827fc9be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227/NEU.0b013e31827fc9be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Oper Neurosurg (Hagerstown)</a:t>
            </a:r>
            <a:r>
              <a:rPr lang="en-US" altLang="en-US" sz="1000">
                <a:solidFill>
                  <a:srgbClr val="333333"/>
                </a:solidFill>
              </a:rPr>
              <a:t>, Volume 72, Issue 2, June 2013, Pages onsE245–onsE251,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https://doi.org/10.1227/NEU.0b013e31827fc9be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Dissecting aneurysm of the intradural segment of the right vertebral artery. Anteroposterior (A) and lateral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1772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Oper Neurosurg (Hagerstown)</a:t>
            </a:r>
            <a:r>
              <a:rPr lang="en-US" altLang="en-US" sz="1000">
                <a:solidFill>
                  <a:srgbClr val="333333"/>
                </a:solidFill>
              </a:rPr>
              <a:t>, Volume 72, Issue 2, June 2013, Pages onsE245–onsE251,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https://doi.org/10.1227/NEU.0b013e31827fc9be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Initial Pipeline Embolization Device (PED) reconstruction of the dissecting vertebral artery aneurysm. 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533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Oper Neurosurg (Hagerstown)</a:t>
            </a:r>
            <a:r>
              <a:rPr lang="en-US" altLang="en-US" sz="1000">
                <a:solidFill>
                  <a:srgbClr val="333333"/>
                </a:solidFill>
              </a:rPr>
              <a:t>, Volume 72, Issue 2, June 2013, Pages onsE245–onsE251,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https://doi.org/10.1227/NEU.0b013e31827fc9be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Delayed retraction of the Pipeline Embolization Device (PED). Anteroposterior (A) and lateral (B) digital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6206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Oper Neurosurg (Hagerstown)</a:t>
            </a:r>
            <a:r>
              <a:rPr lang="en-US" altLang="en-US" sz="1000">
                <a:solidFill>
                  <a:srgbClr val="333333"/>
                </a:solidFill>
              </a:rPr>
              <a:t>, Volume 72, Issue 2, June 2013, Pages onsE245–onsE251,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https://doi.org/10.1227/NEU.0b013e31827fc9be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Severe vasospasm preventing Pipeline Embolization Device (PED) repositioning and “corking” failure. A,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67100" y="1371600"/>
            <a:ext cx="22015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Dissecting aneurysm of the intradural segment of the right vertebral artery. Anteroposterior (A) and lateral ...</vt:lpstr>
      <vt:lpstr>FIGURE 2. Initial Pipeline Embolization Device (PED) reconstruction of the dissecting vertebral artery aneurysm. On ...</vt:lpstr>
      <vt:lpstr>FIGURE 3. Delayed retraction of the Pipeline Embolization Device (PED). Anteroposterior (A) and lateral (B) digital ...</vt:lpstr>
      <vt:lpstr>FIGURE 4. Severe vasospasm preventing Pipeline Embolization Device (PED) repositioning and “corking” failure. A,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2024-04-27T03:10:35Z</dcterms:modified>
</cp:coreProperties>
</file>