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36044-3344-4776-B020-333CA95EF3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9CBB4F-B9DE-4757-88CB-D5D777F3B3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Genetics predict risk of first myocardial infarction. Quintiles of allelic dosage score comprises nine validated single nucleotide polymorphisms and risk of early onset myocardial infarction. Data from Kathiresan S, Voight BF, Purcell S, Musunuru K, Ardissino D, Mannucci PM et al. for the Myocardial Infarction Genetics Consortium. Genome-wide association of early-onset myocardial infarction with single nucleotide polymorphisms and copy number variants. Nat Genet 2009;41:334–341.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0D9DE5-7FF7-4321-B521-DF2092012B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4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7, April 2012, Pages 838–845, </a:t>
            </a:r>
            <a:r>
              <a:rPr lang="en-US" altLang="en-US" sz="1000">
                <a:solidFill>
                  <a:srgbClr val="333333"/>
                </a:solidFill>
                <a:hlinkClick r:id="rId3"/>
              </a:rPr>
              <a:t>https://doi.org/10.1093/eurheartj/ehr452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Genetics predict risk of first myocardial infarction. Quintiles of allelic dosage score comprises nine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Genetics predict risk of first myocardial infarction. Quintiles of allelic dosage score comprises nine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2024-04-26T05:35:14Z</dcterms:modified>
</cp:coreProperties>
</file>