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AB77D-985E-4471-B819-06E66DB5E3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3BE56-D585-4890-9D07-B74E2EA152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midsagittal CC of 4 rhesus monkeys (a–d) and 1 human subject (e, see also, Hofer and Frahm 2006) with overlay of all discernable fibers projecting into specific cortical areas. The color scheme is identical to that of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8B350-0CE1-47D1-9C5A-B4473ED1FA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1079–1084,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midsagittal CC of 4 rhesus monkeys (a–d) and 1 human subject (e, see also, Hofer and Frahm 2006)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midsagittal CC of 4 rhesus monkeys (a–d) and 1 human subject (e, see also, Hofer and Frahm 2006)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2024-04-26T11:08:09Z</dcterms:modified>
</cp:coreProperties>
</file>