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BF9879-CEAF-4B28-89A7-AC43F063B12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D2C4FE-4A6F-4BA9-A048-3EE29F58E90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11. </a:t>
            </a:r>
            <a:r>
              <a:rPr lang="en-US" altLang="en-US">
                <a:latin typeface="Arial" pitchFamily="34" charset="0"/>
                <a:ea typeface="Arial" pitchFamily="34" charset="0"/>
              </a:rPr>
              <a:t>Eye position and movement during performance of the path-planning task. Traces of horizontal and vertical eye positions for 20 trials are displayed. Data were sorted according to the position of the final goal (red) and immediate goal (blue). The traces are aligned to the appearance of the first GO signal (filled triangles). Icons to the left indicate the positions of the final and immediate goals for each panel of eye movements. The two color scales at the bottom of each panel indicate time-varying plots of statistical P-values (regression analysis looking for relation of bin-by-bin eye positions to goals) in successive 10 ms bins. The color scale bar at the bottom right indicates the magnitude of the P-values. The two bars at the bottom indicate task periods.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50DEE7-AED8-42AE-9298-A077C9D2B7A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3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10, October 2005, Pages 1535–1546, </a:t>
            </a:r>
            <a:r>
              <a:rPr lang="en-US" altLang="en-US" sz="1000">
                <a:solidFill>
                  <a:srgbClr val="333333"/>
                </a:solidFill>
                <a:hlinkClick r:id="rId3"/>
              </a:rPr>
              <a:t>https://doi.org/10.1093/cercor/bhi032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11. </a:t>
            </a:r>
            <a:r>
              <a:rPr lang="en-US" altLang="en-US" b="0"/>
              <a:t>Eye position and movement during performance of the path-planning task. Traces of horizontal and vertical eye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11. Eye position and movement during performance of the path-planning task. Traces of horizontal and vertical eye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2024-04-26T16:44:33Z</dcterms:modified>
</cp:coreProperties>
</file>