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A0B1B-2823-4CB2-9726-CD2944C4D5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6D3CF-7732-417E-A2D6-CCAE8D2641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12F31B-CE42-4546-8B23-FE526AD422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2024-04-26T05:48:25Z</dcterms:modified>
</cp:coreProperties>
</file>