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E8073-4DB8-4000-83AC-A8DA0E1186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D61F3-AD81-4A73-A78B-E0BF6F033E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Correlations between left gray matter volume (regardless of subject group) and (A) attainment level and (B) speed of learning.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12EE16-06B6-4F7A-A03A-E6EE4D5245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828–836,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Correlations between left gray matter volume (regardless of subject group) and (A) attainment level and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Correlations between left gray matter volume (regardless of subject group) and (A) attainment level and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2024-04-26T11:37:36Z</dcterms:modified>
</cp:coreProperties>
</file>