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4615D2-CD6B-442A-B2A7-3E6D004CBCE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79801-2886-4C6B-A63F-E82B8F7F11C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Cre activity in the hippocampus. (A) β-Galactosidase staining of P38–P40 Rosa26 cre reporter/CaMKII-cre transgenic mice revealed very efficient cre activity in the entire hippocampus (HIP). Scale bar: 500 µm. (B) In hippocampal CA1 and CA3 regions of these mice, the majority of neurons identified by NeuN immunoreactivity (magenta) were positive for β-galactosidase (green). Scale bar: 250 µm. (C and D) β-Galactosidase and NeuN immunolabeling in the hippocampal CA3 and CA1 regions at high magnification. Scale bar in C 50 µm, also for D. (E) Percentage of β-galactosidase-positive neurons in the CA3 and CA1 stratum pyramidale.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DD09DF-5330-4AF3-8B3F-6571A5DB28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9, September 2015, Pages 2863–2875,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Cre activity in the hippocampus. (A) β-Galactosidase staining of P38–P40 Rosa26 cre reporter/CaMKII-cre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Cre activity in the hippocampus. (A) β-Galactosidase staining of P38–P40 Rosa26 cre reporter/CaMKII-cre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2024-04-26T11:31:05Z</dcterms:modified>
</cp:coreProperties>
</file>