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CFE565-C118-4781-A7E2-C02B0DA433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09CFD-1753-41D9-AC2F-1D85B8F128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Structure of the unmodified GlcNAcMurNAc disaccharide (left side) and of different modifications in the glycan part of peptidoglycan. The sites of attachment of surface polymers (teichoic acid, capsular polysaccharide, arabinogalactan) via phosphodiester linkage are also indicated. Pep, peptide linked to MurNAc; LU, linkage unit; SP, surface polymer.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6FBC05-425F-4628-ABFE-DD0FA2B1BE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7.0008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32, Issue 2, March 2008, Pages 287–306, </a:t>
            </a:r>
            <a:r>
              <a:rPr lang="en-US" altLang="en-US" sz="1000">
                <a:solidFill>
                  <a:srgbClr val="333333"/>
                </a:solidFill>
                <a:hlinkClick r:id="rId3"/>
              </a:rPr>
              <a:t>https://doi.org/10.1111/j.1574-6976.2007.00088.x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 of the unmodified GlcNAcMurNAc disaccharide (left side) and of different modifications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Structure of the unmodified GlcNAcMurNAc disaccharide (left side) and of different modifications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2024-04-26T08:39:05Z</dcterms:modified>
</cp:coreProperties>
</file>