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39B12-A343-430D-AC9F-8C1D34C3E5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236EA3-5FB3-40BE-89CD-029767AEF4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650FAB-D2B4-48FA-98F5-84D8B25DB6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2024-04-26T23:58:44Z</dcterms:modified>
</cp:coreProperties>
</file>