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98845A-F265-46A2-91BE-D87CC0E4C38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943918-431C-4B78-BCA3-C1FDFF0E056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Patients with ST-segment elevation at presentation. Incidence of heart rupture according to reperfusion strategy and time delay to lytics (P = 0.02, unadjusted for linear trend in heart rupture with lytic delay). However, the use of lytics was not an independent predictor for heart rupture in the multivariable analysis (odds ratio 1.18, 95% CI 0.84–1.66, P = 0.34). PCI, percutaneous coronary intervention.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7FC65D-0D6E-466D-A08A-54E22B77A11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Factors related to heart rupture in the multiple logistic regression model. Eleven factors in final model and estimates are adjusted for hospital cluster; 54 164 patients with 239 heart ruptures. C-index, 0.75. B blockers, β-blockers; BP, blood pressure; LBBB, left bundle branch block; LMWH, low-molecular-weight heparin; MI,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7FC65D-0D6E-466D-A08A-54E22B77A116}"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q06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q061"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12, June 2010, Pages 1449–1456, </a:t>
            </a:r>
            <a:r>
              <a:rPr lang="en-US" altLang="en-US" sz="1000">
                <a:solidFill>
                  <a:srgbClr val="333333"/>
                </a:solidFill>
                <a:hlinkClick r:id="rId3"/>
              </a:rPr>
              <a:t>https://doi.org/10.1093/eurheartj/ehq061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Patients with ST-segment elevation at presentation. Incidence of heart rupture according to reperfusion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4438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31, Issue 12, June 2010, Pages 1449–1456, </a:t>
            </a:r>
            <a:r>
              <a:rPr lang="en-US" altLang="en-US" sz="1000">
                <a:solidFill>
                  <a:srgbClr val="333333"/>
                </a:solidFill>
                <a:hlinkClick r:id="rId3"/>
              </a:rPr>
              <a:t>https://doi.org/10.1093/eurheartj/ehq061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Factors related to heart rupture in the multiple logistic regression model. Eleven factors in final model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1737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Patients with ST-segment elevation at presentation. Incidence of heart rupture according to reperfusion ...</vt:lpstr>
      <vt:lpstr>Figure 2 Factors related to heart rupture in the multiple logistic regression model. Eleven factors in final model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2024-09-20T05:09:15Z</dcterms:modified>
</cp:coreProperties>
</file>