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9AECC7-DF52-4AB0-A9BA-3085361777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24114C-FBB2-434E-AAEB-ABC6957494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Lateralized activation during shift (filled circles) and maintenance (open circles) of attention on covert trials. Each dot represents one subject. A contralateral bias can be seen in (a) dl-sPCS and (b) right iPCS. Histograms of the contralateral bias indices for shift (a2 and b2) and maintenance (a3 and b3) of attention. See Methods for details. (c) aIPS and (d) right pIFS showed significant delay activation during the maintenance of attention, but neither region showed contralateral bias.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64BD1D-43CA-496C-B5C1-192F6538B78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1384–1394, </a:t>
            </a:r>
            <a:r>
              <a:rPr lang="en-US" altLang="en-US" sz="1000">
                <a:solidFill>
                  <a:srgbClr val="333333"/>
                </a:solidFill>
                <a:hlinkClick r:id="rId3"/>
              </a:rPr>
              <a:t>https://doi.org/10.1093/cercor/bhm171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Lateralized activation during shift (filled circles) and maintenance (open circles) of attention on covert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Lateralized activation during shift (filled circles) and maintenance (open circles) of attention on covert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2024-04-26T04:48:11Z</dcterms:modified>
</cp:coreProperties>
</file>