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DA786-86C9-4D7B-8C16-FE66562936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49EA7-36D8-4C8D-A838-F235FF3D61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Progression-free survival and overall survival in months for 264 patients with advanced non-small-cell lung cancer stratified according to the excision repair cross-complementation group 1 (ERCC1) tumor marker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16743D-F5B0-47FD-9AE0-D7AC6DA155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9, September 2010, Pages 1817–1824,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 and B) Progression-free survival and overall survival in months for 264 patients with advanced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 and B) Progression-free survival and overall survival in months for 264 patients with advanced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2024-04-26T02:59:17Z</dcterms:modified>
</cp:coreProperties>
</file>