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FADF4A-72B7-4A6E-B4B7-4032E7D527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9CDA8-D889-42DD-BE05-87DBFA83CD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triangle of sudden death in psychiatric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646FBD-E3E0-4A00-9110-C904BEDCFF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6, March 2012, Pages 687–688,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triangle of sudden death in psychiatric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494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triangle of sudden death in psychiatric patients.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2024-04-27T05:07:00Z</dcterms:modified>
</cp:coreProperties>
</file>