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DD3FB-22C6-4C93-A06B-3D8574CFAD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3EE18E-11DE-4790-94FD-16CFA0267A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 cell receptor gene rearrangement excision circles (TRECs) in peripheral blood mononuclear cells (PBMC) before and after 6–12 months of antiretroviral therapy in infants (A) and older children (B). Human immunodeficiency virus (HIV)–infected children were evaluated at baseline and after starting or changing therapy and were grouped as responders (R), discordant (D), or nonresponders (NR). TREC values of HIV-exposed, uninfected infants (EU) and age-matched controls (C) for infants and older children are shown for comparison. Comparison between TRECs at baseline and after a start or change of therapy was analyzed by paired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CC15EE-D957-4CD8-B594-600B3A9A06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201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183, Issue 10, 15 May 2001, Pages 1445–1454, </a:t>
            </a:r>
            <a:r>
              <a:rPr lang="en-US" altLang="en-US" sz="1000">
                <a:solidFill>
                  <a:srgbClr val="333333"/>
                </a:solidFill>
                <a:hlinkClick r:id="rId3"/>
              </a:rPr>
              <a:t>https://doi.org/10.1086/320197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 cell receptor gene rearrangement excision circles (TRECs) in peripheral blood mononuclear cells (PBMC)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 cell receptor gene rearrangement excision circles (TRECs) in peripheral blood mononuclear cells (PBMC)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2024-04-27T02:32:42Z</dcterms:modified>
</cp:coreProperties>
</file>