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10AAB5-8C6E-4ACF-8382-F239D345C0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C68344-8EC9-485D-98BF-8974FDA8F9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Q-RT-PCR analysis of five candidate genes, the expression of which has been shown previously to be important in an optimal uterine environment [18, 19], in the endometrium of cyclic beef heifers with normal (CN, black bars) or low (CL, open bars) concentrations of circulating P4 on Day 7 (A) and Day 13 (B) of the estrous cycle. *Significant difference (P &gt;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by the Society for the Study of Reproduction,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D1BE0A-7ACA-4EF6-8A60-275AD2F2C1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5/biolreprod.110.0859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Biol Reprod</a:t>
            </a:r>
            <a:r>
              <a:rPr lang="en-US" altLang="en-US" sz="1000">
                <a:solidFill>
                  <a:srgbClr val="333333"/>
                </a:solidFill>
              </a:rPr>
              <a:t>, Volume 84, Issue 2, 1 February 2011, Pages 266–278,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https://doi.org/10.1095/biolreprod.110.085910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8 </a:t>
            </a:r>
            <a:r>
              <a:rPr lang="en-US" altLang="en-US" b="0"/>
              <a:t>Q-RT-PCR analysis of five candidate genes, the expression of which has been shown previously to be important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8 Q-RT-PCR analysis of five candidate genes, the expression of which has been shown previously to be important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2024-05-08T19:40:07Z</dcterms:modified>
</cp:coreProperties>
</file>