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DA1BF-1B0F-408F-A2AE-6069C598E3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39F449-FC1F-411E-9AD6-5A49ED3567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Q-RT-PCR analysis of five candidate genes, the expression of which has been shown previously to be important in an optimal uterine environment [18, 19], in the endometrium of cyclic beef heifers with normal (CN, black bars) or low (CL, open bars) concentrations of circulating P4 on Day 7 (A) and Day 13 (B) of the estrous cycle. *Significant difference (P &gt;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2DFCF-2974-4B83-BBDA-D8A6785CAF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10.0859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84, Issue 2, 1 February 2011, Pages 266–278,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https://doi.org/10.1095/biolreprod.110.085910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Q-RT-PCR analysis of five candidate genes, the expression of which has been shown previously to be important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Q-RT-PCR analysis of five candidate genes, the expression of which has been shown previously to be important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2024-09-19T08:30:33Z</dcterms:modified>
</cp:coreProperties>
</file>