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17F58FBF-74A3-4B78-94D8-611A38CEE8B8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6AB0E135-970C-41B1-8038-BD565F90A51C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Fig. 8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Q-RT-PCR analysis of five candidate genes, the expression of which has been shown previously to be important in an optimal uterine environment [18, 19], in the endometrium of cyclic beef heifers with normal (CN, black bars) or low (CL, open bars) concentrations of circulating P4 on Day 7 (A) and Day 13 (B) of the estrous cycle. *Significant difference (P &gt; 0.05).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2011 by the Society for the Study of Reproduction, Inc.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A0EACC44-81DF-4E1E-BEE5-ADFD15E6E50D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5/biolreprod.110.085910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Biol Reprod</a:t>
            </a:r>
            <a:r>
              <a:rPr lang="en-US" altLang="en-US" sz="1000">
                <a:solidFill>
                  <a:srgbClr val="333333"/>
                </a:solidFill>
              </a:rPr>
              <a:t>, Volume 84, Issue 2, 1 February 2011, Pages 266–278,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https://doi.org/10.1095/biolreprod.110.085910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Fig. 8 </a:t>
            </a:r>
            <a:r>
              <a:rPr lang="en-US" altLang="en-US" b="0"/>
              <a:t>Q-RT-PCR analysis of five candidate genes, the expression of which has been shown previously to be important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Fig. 8 Q-RT-PCR analysis of five candidate genes, the expression of which has been shown previously to be important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2024-09-20T10:42:24Z</dcterms:modified>
</cp:coreProperties>
</file>