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1E662-A003-4823-AE53-8E12FAD763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BAF23-54D3-48FB-9739-F7DD309D0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Two-dimensional transthoracic echocardiography images acquired in a 56-year-old male patient with an isolated P2 prolapse and severe mitral regurgitation. (A) The parasternal long-axis view shows a prolapse of P2 with a ruptured chordae (arrow). (B and C) The four-chamber and two-chamber views do not provide evidence for other prolapsing segments.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70AE8-526C-4C5B-8C19-7CA3A2530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2012, Pages 139–151,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Two-dimensional transthoracic echocardiography images acquired in a 56-year-old male patient with an isolated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Two-dimensional transthoracic echocardiography images acquired in a 56-year-old male patient with an isolated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2024-04-26T22:14:10Z</dcterms:modified>
</cp:coreProperties>
</file>