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D13637-7916-40D9-B039-5546AD9665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8ACFF-B8AB-41E9-9405-CE6371EA63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5CC8C-7FA1-42F8-8DD5-D66E5DFA80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2024-04-26T15:07:49Z</dcterms:modified>
</cp:coreProperties>
</file>