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AEBAC-AECA-4661-AD4C-4B2C3B22FB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8F1AC-6A4E-487B-B43F-F8FAFD799E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the distribution of the cellular elements ensheathed by glial leaflets immunostained for the α2 subunit, GLAST or GLT-1 in the rat frontoparietal cortex. Note the similar distribution of these three proteins in glial leaflets. They all prominently encircle dendritic spines and axo-dendritic asymmetrical synaptic junctions (n = 5 rats for α2-labelled profiles; three rats for GLAST profiles counted around 356 GAD terminals, and two rats for GLT-1 profiles found around 288 GAD terminals). See Materials and Methods for a more complete description of the categories. Results are expressed as means ±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2D6DD-81C4-4B6E-B25B-9C22B273FD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515–525,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Histogram of the distribution of the cellular elements ensheathed by glial leaflets immunostained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Histogram of the distribution of the cellular elements ensheathed by glial leaflets immunostained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2024-04-26T23:33:12Z</dcterms:modified>
</cp:coreProperties>
</file>