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B39C75-3815-481A-9F10-7EAF6DD2D8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8A51B4-08E5-4664-ADFB-7958ECE366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788F08-FE08-42C7-8B3A-AECDADDD11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2024-04-26T02:32:33Z</dcterms:modified>
</cp:coreProperties>
</file>