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C10F2-DEED-4AEC-AD2A-26E433D8EA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43712-988F-4A23-BA9A-A8DF495F4D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36D55-B395-4770-8323-64603AD2EA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2024-04-26T08:54:23Z</dcterms:modified>
</cp:coreProperties>
</file>