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921ED-E0B8-4FE1-BD40-50C523B0A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BCF6ED-730E-4912-9258-4C6C981538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Color names represented in a circular array, with purple at the 9 o’clock position, following Newton (1704; cited in MacAdam, 1970), and red/green and yellow/blue as orthogonal ‘primary’ axes, following Hering (1920; trans. Hurvich and Jameson, 1964).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C58B7-97C3-43A2-B1C9-926E9AE0EF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1005–1015,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 </a:t>
            </a:r>
            <a:r>
              <a:rPr lang="en-US" altLang="en-US" b="0"/>
              <a:t>Color names represented in a circular array, with purple at the 9 o’clock position, following Newton (1704;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 Color names represented in a circular array, with purple at the 9 o’clock position, following Newton (1704;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2024-04-27T02:32:07Z</dcterms:modified>
</cp:coreProperties>
</file>