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F0617-39A4-4607-9041-DB52E7A7BB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009CA-7191-4E93-810B-2ED8F1F41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1E3987-4A14-4F3D-A050-23D24D145B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2024-04-26T20:27:14Z</dcterms:modified>
</cp:coreProperties>
</file>