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A7500-7539-42F9-ABC9-02E8F4C19B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905BC-7480-466E-A03A-53E284C5E9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Sagittal view of the anterior (a) and posterior (b) cortico-claustral pathways. The prevalent color (green) indicates that the orientation of the fibers was antero-posterior. Brodmann areas reached by the pathways are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122274-89C6-47D3-8717-0B7E27E24A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406–414,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Sagittal view of the anterior (a) and posterior (b) cortico-claustral pathways. The prevalent color (green)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Sagittal view of the anterior (a) and posterior (b) cortico-claustral pathways. The prevalent color (green)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2024-04-26T08:45:54Z</dcterms:modified>
</cp:coreProperties>
</file>