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61C9B2-C257-474A-84B0-8721D81EBB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4128B5-FB76-448C-8DB3-6DE99020AA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curves of simple vascular calcification score, pulse wave velocity and pulse pressure in relation with all-cause mortality.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FEF125-82EA-4089-B367-6877C02255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n5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2009, Pages 997–1002,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https://doi.org/10.1093/ndt/gfn584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ROC curves of simple vascular calcification score, pulse wave velocity and pulse pressure in relation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ROC curves of simple vascular calcification score, pulse wave velocity and pulse pressure in relation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2024-04-26T02:28:40Z</dcterms:modified>
</cp:coreProperties>
</file>