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07ED83-77E0-44BB-8268-613788AB74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FEA93-0994-477B-9EF1-5123DE5B08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Prevalence of iron deficiency in patients with chronic heart failure (CHF), also in clinical subgroups (percentages ± 95% confidence intervals). In the case of plasma N-terminal pro-type B natriuretic peptide (NT-proBNP) and serum high-sensitivity C-reactive protein (hs-C-reactive protein), medians were used as cut-off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E6FD85-9F83-4B33-97DA-14B622E62D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Kaplan–Meier curves reflecting 3-year event-free survival rates in patients with systolic chronic heart failure with vs. without iron deficiency.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E6FD85-9F83-4B33-97DA-14B622E62D1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15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15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15, August 2010, Pages 1872–1880, </a:t>
            </a:r>
            <a:r>
              <a:rPr lang="en-US" altLang="en-US" sz="1000">
                <a:solidFill>
                  <a:srgbClr val="333333"/>
                </a:solidFill>
                <a:hlinkClick r:id="rId3"/>
              </a:rPr>
              <a:t>https://doi.org/10.1093/eurheartj/ehq158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Prevalence of iron deficiency in patients with chronic heart failure (CHF), also in clinical subgroups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157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15, August 2010, Pages 1872–1880, </a:t>
            </a:r>
            <a:r>
              <a:rPr lang="en-US" altLang="en-US" sz="1000">
                <a:solidFill>
                  <a:srgbClr val="333333"/>
                </a:solidFill>
                <a:hlinkClick r:id="rId3"/>
              </a:rPr>
              <a:t>https://doi.org/10.1093/eurheartj/ehq158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Kaplan–Meier curves reflecting 3-year event-free survival rates in patients with systolic chronic heart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Prevalence of iron deficiency in patients with chronic heart failure (CHF), also in clinical subgroups ...</vt:lpstr>
      <vt:lpstr>Figure 2 Kaplan–Meier curves reflecting 3-year event-free survival rates in patients with systolic chronic heart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2024-04-26T20:54:11Z</dcterms:modified>
</cp:coreProperties>
</file>