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209201-E175-47A7-97B1-F5A6E6868F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4E607F-71B9-40E7-AC2C-FE584EF455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FF5B23-DF12-4B79-BA3A-174A7B033E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2024-04-26T14:39:11Z</dcterms:modified>
</cp:coreProperties>
</file>