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F7C3C-1862-425A-97FB-61CFE392F2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7CD0D1-B8DB-4E3C-96CF-960B172171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BA80E4-38E0-4749-B71B-755F6B1067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2024-04-27T03:08:29Z</dcterms:modified>
</cp:coreProperties>
</file>