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6741F-A786-4092-9713-626007748A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95208-60D8-4559-AA66-CEACFF3FF5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E94A6-42E1-4E5A-B242-75DD1608C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2024-04-26T03:48:58Z</dcterms:modified>
</cp:coreProperties>
</file>