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10363C-3FE6-4C52-B38C-354359EC01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F12BB8-095A-4EE9-9FBE-847FCA7A3F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 demonstrating the anti-PR3-ANCA titre, eosinophil cell number and change in serum IL-5 levels compared to baseline, during the course of treatment, in Patient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1684B-CB4A-4740-8E2C-925B634FC5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n1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47, Issue 7, July 2008, Pages 1104–1105,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https://doi.org/10.1093/rheumatology/ken175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Graph demonstrating the anti-PR3-ANCA titre, eosinophil cell number and change in serum IL-5 levels compared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429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Graph demonstrating the anti-PR3-ANCA titre, eosinophil cell number and change in serum IL-5 levels compared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2024-04-26T14:22:39Z</dcterms:modified>
</cp:coreProperties>
</file>