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0EED38-E2F7-4C50-8BC0-AD6BEEFC822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AE3F6E-60A1-4B00-A0C9-FE45AAB003D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857A28-EE43-4346-B332-A6CF3951AF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2024-04-27T04:34:33Z</dcterms:modified>
</cp:coreProperties>
</file>