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A68989-E4AD-47E3-BF6D-1C75BA272C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904922-3693-4D61-9008-DEDE5DE84B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9F9F50-0B98-4361-AF95-4242C78197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2024-04-26T16:19:46Z</dcterms:modified>
</cp:coreProperties>
</file>