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7EA6E4-1CC3-4F7E-969F-2E456481A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51627-32EF-4184-A3C3-127EC57297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Evolutionary Relationships Among Influenza A (H1) Hemagglutinin (HA1) Genes. A neighbor-joining phylogenetic tree for nucleotide sequences coding the H1 subtype, HA1 open reading frame, from different influenza hosts. The select viruses were chosen from available sequences in GenBank. Trees were inferred using MEGA 4, with evolutionary distances computed using the nucleotide model of Tamura–Nei [37]. Scale (.05) represents approximately 49 nucleotide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9B391-B4B8-4551-805F-DB8C1E31FE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Evolutionary Relationships Among Influenza A (H3) Hemagglutinin (HA1) Genes. A neighbor-joining phylogenetic tree for nucleotide sequences coding the H3 subtype, HA1 open reading frame, from different influenza hosts. The select viruses were chosen from available sequences in GenBank. Trees were inferred using MEGA 4, with evolutionary distances computed using the nucleotide model of Tamura–Nei [37]. Scale (.05) represents approximately 49 nucleotide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9B391-B4B8-4551-805F-DB8C1E31FEE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q0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q010"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52, Issue suppl_1, January 2011, Pages S44–S49, </a:t>
            </a:r>
            <a:r>
              <a:rPr lang="en-US" altLang="en-US" sz="1000">
                <a:solidFill>
                  <a:srgbClr val="333333"/>
                </a:solidFill>
                <a:hlinkClick r:id="rId3"/>
              </a:rPr>
              <a:t>https://doi.org/10.1093/cid/ciq010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Evolutionary Relationships Among Influenza A (H1) Hemagglutinin (HA1) Genes. A neighbor-joining phylogenetic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36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52, Issue suppl_1, January 2011, Pages S44–S49, </a:t>
            </a:r>
            <a:r>
              <a:rPr lang="en-US" altLang="en-US" sz="1000">
                <a:solidFill>
                  <a:srgbClr val="333333"/>
                </a:solidFill>
                <a:hlinkClick r:id="rId3"/>
              </a:rPr>
              <a:t>https://doi.org/10.1093/cid/ciq010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Evolutionary Relationships Among Influenza A (H3) Hemagglutinin (HA1) Genes. A neighbor-joining phylogenetic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Evolutionary Relationships Among Influenza A (H1) Hemagglutinin (HA1) Genes. A neighbor-joining phylogenetic ...</vt:lpstr>
      <vt:lpstr>Figure 2. Evolutionary Relationships Among Influenza A (H3) Hemagglutinin (HA1) Genes. A neighbor-joining phylogenetic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2024-04-26T08:47:22Z</dcterms:modified>
</cp:coreProperties>
</file>