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17840-3BE3-45E0-93EA-0D9CD5BF58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8FB9F-D959-4473-800E-FABE5497E2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follow-up and participation in a controlled trial involving alternative combinations of antenatal micronutrient supplements, Nepal, 1999–2008. Excluded women were those who had a false-positive pregnancy test result, an unknown pregnancy outcome, or an induced abortion.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83B02-B7A1-4F0B-A8E1-7AF5C41343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9, 1 November 2009, Pages 1127–1136,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Population follow-up and participation in a controlled trial involving alternative combinations of antenatal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Population follow-up and participation in a controlled trial involving alternative combinations of antenatal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2024-04-26T06:24:24Z</dcterms:modified>
</cp:coreProperties>
</file>