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D4E50E-4AF7-4C69-B466-2FD7856F29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9C1E5E-980D-41F8-882E-9CD57B68B5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ED33D0-2CB6-4AD8-B281-FA15135D10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2024-04-26T05:35:54Z</dcterms:modified>
</cp:coreProperties>
</file>