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BB03F-5795-479B-958D-CD9E65D7F4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3CC363-83E0-489C-9898-16E48BBB2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result of a principal coordinates analysis of 81 variable amplified fragment length polymorphism (AFLP) bands from 48 individuals of Hyophorbe lagenicaulis, two individuals of H. verschaffeltii, two individuals of H. vaughanii, one accession of H. amaricaulis and one accession of H. indica. The first two coordinates accounted for 21.8% and 13.5% (=34.3%), respectively, of the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962CB-26FD-4BD3-A2F3-D531C3535F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Unrooted neighbor joining tree based on 81 variable amplified fragment length polymorphism (AFLP) bands from 48 individuals of Hyophorbe lagenicaulis, two individuals of H. verschaffeltii, two individuals of H. vaughanii, one accession of H. amaricaulis and one accession of H. indica. The tree is shown as an unrooted network. Accession numbers from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Linnean Society of London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962CB-26FD-4BD3-A2F3-D531C3535FC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095-8339.2011.01175.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095-8339.2011.01175.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Bot J Linn Soc</a:t>
            </a:r>
            <a:r>
              <a:rPr lang="en-US" altLang="en-US" sz="1000">
                <a:solidFill>
                  <a:srgbClr val="333333"/>
                </a:solidFill>
              </a:rPr>
              <a:t>, Volume 167, Issue 3, November 2011, Pages 301–310, </a:t>
            </a:r>
            <a:r>
              <a:rPr lang="en-US" altLang="en-US" sz="1000">
                <a:solidFill>
                  <a:srgbClr val="333333"/>
                </a:solidFill>
                <a:hlinkClick r:id="rId3"/>
              </a:rPr>
              <a:t>https://doi.org/10.1111/j.1095-8339.2011.01175.x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result of a principal coordinates analysis of 81 variable amplified fragment length polymorphism (AFLP)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29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Bot J Linn Soc</a:t>
            </a:r>
            <a:r>
              <a:rPr lang="en-US" altLang="en-US" sz="1000">
                <a:solidFill>
                  <a:srgbClr val="333333"/>
                </a:solidFill>
              </a:rPr>
              <a:t>, Volume 167, Issue 3, November 2011, Pages 301–310, </a:t>
            </a:r>
            <a:r>
              <a:rPr lang="en-US" altLang="en-US" sz="1000">
                <a:solidFill>
                  <a:srgbClr val="333333"/>
                </a:solidFill>
                <a:hlinkClick r:id="rId3"/>
              </a:rPr>
              <a:t>https://doi.org/10.1111/j.1095-8339.2011.01175.x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Unrooted neighbor joining tree based on 81 variable amplified fragment length polymorphism (AFLP) bands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602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The result of a principal coordinates analysis of 81 variable amplified fragment length polymorphism (AFLP) ...</vt:lpstr>
      <vt:lpstr>Figure 1. Unrooted neighbor joining tree based on 81 variable amplified fragment length polymorphism (AFLP) bands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2024-04-26T15:51:33Z</dcterms:modified>
</cp:coreProperties>
</file>