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0047F0-F230-484B-96E4-B679F0498A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AAAB08-7CA6-467C-9D35-FE625B1B1A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the anterograde tracing. (A) Reconstruction of confocal planes showing differences in “en passant” boutons in axonal segments from the BLA (BLA) of control and NVHL animals in Layer V of the PrL cortex and (B) IL cortex. (C) Graphs showing the density of axonal boutons per 10 µm in Layer V of PrL and (D) IL, and Layer II of PrL (E) and IL (F). Bars represent means ± SEM, n = 9 for the control group and 15 for the NVHL group (number of axons). Scale bar = 10 µm (t-test; P-values: *&lt;0.05 and **&lt;0.01).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CA9E95-71DA-4011-8302-B13713278B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2016, Pages 1287–1294,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Analysis of the anterograde tracing. (A) Reconstruction of confocal planes showing differences in “en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Analysis of the anterograde tracing. (A) Reconstruction of confocal planes showing differences in “en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2024-04-26T07:02:43Z</dcterms:modified>
</cp:coreProperties>
</file>